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notesMasterIdLst>
    <p:notesMasterId r:id="rId14"/>
  </p:notesMasterIdLst>
  <p:sldIdLst>
    <p:sldId id="540" r:id="rId2"/>
    <p:sldId id="537" r:id="rId3"/>
    <p:sldId id="536" r:id="rId4"/>
    <p:sldId id="256" r:id="rId5"/>
    <p:sldId id="257" r:id="rId6"/>
    <p:sldId id="260" r:id="rId7"/>
    <p:sldId id="259" r:id="rId8"/>
    <p:sldId id="261" r:id="rId9"/>
    <p:sldId id="262" r:id="rId10"/>
    <p:sldId id="263" r:id="rId11"/>
    <p:sldId id="258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41"/>
    <p:restoredTop sz="93692"/>
  </p:normalViewPr>
  <p:slideViewPr>
    <p:cSldViewPr snapToGrid="0" snapToObjects="1">
      <p:cViewPr>
        <p:scale>
          <a:sx n="97" d="100"/>
          <a:sy n="97" d="100"/>
        </p:scale>
        <p:origin x="1464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22388-EE14-7F4A-8E5E-7BC91F4EF777}" type="datetimeFigureOut">
              <a:rPr lang="en-US" smtClean="0"/>
              <a:t>7/28/20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3197AD-9E1A-E741-8681-2F25E0B86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127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69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D660-25C5-F84C-88CB-5C9E271D4570}" type="datetimeFigureOut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52D900BC-0070-C64D-825A-B0BB9371D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057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D660-25C5-F84C-88CB-5C9E271D4570}" type="datetimeFigureOut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00BC-0070-C64D-825A-B0BB9371D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490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D660-25C5-F84C-88CB-5C9E271D4570}" type="datetimeFigureOut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00BC-0070-C64D-825A-B0BB9371D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4042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1" y="6418964"/>
            <a:ext cx="12207655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406400" y="0"/>
            <a:ext cx="7294035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8329991" y="6540236"/>
            <a:ext cx="3716867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Data Boot Camp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12192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11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D660-25C5-F84C-88CB-5C9E271D4570}" type="datetimeFigureOut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00BC-0070-C64D-825A-B0BB9371D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268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F9BDD660-25C5-F84C-88CB-5C9E271D4570}" type="datetimeFigureOut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52D900BC-0070-C64D-825A-B0BB9371D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19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D660-25C5-F84C-88CB-5C9E271D4570}" type="datetimeFigureOut">
              <a:rPr lang="en-US" smtClean="0"/>
              <a:t>7/28/20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00BC-0070-C64D-825A-B0BB9371D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823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D660-25C5-F84C-88CB-5C9E271D4570}" type="datetimeFigureOut">
              <a:rPr lang="en-US" smtClean="0"/>
              <a:t>7/28/20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00BC-0070-C64D-825A-B0BB9371D15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758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D660-25C5-F84C-88CB-5C9E271D4570}" type="datetimeFigureOut">
              <a:rPr lang="en-US" smtClean="0"/>
              <a:t>7/28/20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00BC-0070-C64D-825A-B0BB9371D15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0256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D660-25C5-F84C-88CB-5C9E271D4570}" type="datetimeFigureOut">
              <a:rPr lang="en-US" smtClean="0"/>
              <a:t>7/28/20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00BC-0070-C64D-825A-B0BB9371D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680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D660-25C5-F84C-88CB-5C9E271D4570}" type="datetimeFigureOut">
              <a:rPr lang="en-US" smtClean="0"/>
              <a:t>7/28/20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00BC-0070-C64D-825A-B0BB9371D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072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D660-25C5-F84C-88CB-5C9E271D4570}" type="datetimeFigureOut">
              <a:rPr lang="en-US" smtClean="0"/>
              <a:t>7/28/20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00BC-0070-C64D-825A-B0BB9371D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706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F9BDD660-25C5-F84C-88CB-5C9E271D4570}" type="datetimeFigureOut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52D900BC-0070-C64D-825A-B0BB9371D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008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tiff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4.tiff"/><Relationship Id="rId7" Type="http://schemas.openxmlformats.org/officeDocument/2006/relationships/image" Target="../media/image18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tiff"/><Relationship Id="rId9" Type="http://schemas.openxmlformats.org/officeDocument/2006/relationships/image" Target="../media/image2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8035907-EB9C-4E11-8A9B-D25B0AD8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69E8EF-1E4D-3845-87E6-4C50332873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7519" y="720071"/>
            <a:ext cx="3970877" cy="3492637"/>
          </a:xfrm>
        </p:spPr>
        <p:txBody>
          <a:bodyPr anchor="b">
            <a:normAutofit/>
          </a:bodyPr>
          <a:lstStyle/>
          <a:p>
            <a:r>
              <a:rPr lang="en-US" sz="6000">
                <a:solidFill>
                  <a:schemeClr val="tx1"/>
                </a:solidFill>
              </a:rPr>
              <a:t>Neural Network Demos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F4852F6-7518-4984-BD06-9DCC65609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720071"/>
            <a:ext cx="5503939" cy="5503939"/>
          </a:xfrm>
          <a:custGeom>
            <a:avLst/>
            <a:gdLst>
              <a:gd name="connsiteX0" fmla="*/ 1751076 w 3502152"/>
              <a:gd name="connsiteY0" fmla="*/ 228600 h 3502152"/>
              <a:gd name="connsiteX1" fmla="*/ 228600 w 3502152"/>
              <a:gd name="connsiteY1" fmla="*/ 1751076 h 3502152"/>
              <a:gd name="connsiteX2" fmla="*/ 1751076 w 3502152"/>
              <a:gd name="connsiteY2" fmla="*/ 3273552 h 3502152"/>
              <a:gd name="connsiteX3" fmla="*/ 3273552 w 3502152"/>
              <a:gd name="connsiteY3" fmla="*/ 1751076 h 3502152"/>
              <a:gd name="connsiteX4" fmla="*/ 1751076 w 3502152"/>
              <a:gd name="connsiteY4" fmla="*/ 228600 h 3502152"/>
              <a:gd name="connsiteX5" fmla="*/ 1751076 w 3502152"/>
              <a:gd name="connsiteY5" fmla="*/ 0 h 3502152"/>
              <a:gd name="connsiteX6" fmla="*/ 3502152 w 3502152"/>
              <a:gd name="connsiteY6" fmla="*/ 1751076 h 3502152"/>
              <a:gd name="connsiteX7" fmla="*/ 1751076 w 3502152"/>
              <a:gd name="connsiteY7" fmla="*/ 3502152 h 3502152"/>
              <a:gd name="connsiteX8" fmla="*/ 0 w 3502152"/>
              <a:gd name="connsiteY8" fmla="*/ 1751076 h 3502152"/>
              <a:gd name="connsiteX9" fmla="*/ 1751076 w 3502152"/>
              <a:gd name="connsiteY9" fmla="*/ 0 h 3502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02152" h="3502152">
                <a:moveTo>
                  <a:pt x="1751076" y="228600"/>
                </a:moveTo>
                <a:cubicBezTo>
                  <a:pt x="910236" y="228600"/>
                  <a:pt x="228600" y="910236"/>
                  <a:pt x="228600" y="1751076"/>
                </a:cubicBezTo>
                <a:cubicBezTo>
                  <a:pt x="228600" y="2591916"/>
                  <a:pt x="910236" y="3273552"/>
                  <a:pt x="1751076" y="3273552"/>
                </a:cubicBezTo>
                <a:cubicBezTo>
                  <a:pt x="2591916" y="3273552"/>
                  <a:pt x="3273552" y="2591916"/>
                  <a:pt x="3273552" y="1751076"/>
                </a:cubicBezTo>
                <a:cubicBezTo>
                  <a:pt x="3273552" y="910236"/>
                  <a:pt x="2591916" y="228600"/>
                  <a:pt x="1751076" y="228600"/>
                </a:cubicBezTo>
                <a:close/>
                <a:moveTo>
                  <a:pt x="1751076" y="0"/>
                </a:moveTo>
                <a:cubicBezTo>
                  <a:pt x="2718169" y="0"/>
                  <a:pt x="3502152" y="783983"/>
                  <a:pt x="3502152" y="1751076"/>
                </a:cubicBezTo>
                <a:cubicBezTo>
                  <a:pt x="3502152" y="2718169"/>
                  <a:pt x="2718169" y="3502152"/>
                  <a:pt x="1751076" y="3502152"/>
                </a:cubicBezTo>
                <a:cubicBezTo>
                  <a:pt x="783983" y="3502152"/>
                  <a:pt x="0" y="2718169"/>
                  <a:pt x="0" y="1751076"/>
                </a:cubicBezTo>
                <a:cubicBezTo>
                  <a:pt x="0" y="783983"/>
                  <a:pt x="783983" y="0"/>
                  <a:pt x="175107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Graphic 5" descr="Brain">
            <a:extLst>
              <a:ext uri="{FF2B5EF4-FFF2-40B4-BE49-F238E27FC236}">
                <a16:creationId xmlns:a16="http://schemas.microsoft.com/office/drawing/2014/main" id="{320D3158-97BC-4F47-A2D4-31C1AEFCE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8377" y="2034981"/>
            <a:ext cx="2874120" cy="28741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9C69FA7-0958-4ED9-A0DF-E87A0C13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02414" y="343169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84950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3E265-7147-FE42-BEC9-10DD17BE3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5911"/>
            <a:ext cx="10058400" cy="1609344"/>
          </a:xfrm>
        </p:spPr>
        <p:txBody>
          <a:bodyPr/>
          <a:lstStyle/>
          <a:p>
            <a:r>
              <a:rPr lang="en-US" dirty="0"/>
              <a:t>Fully Connected Layers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85BA8F-A996-7D49-9E6A-2DCA5AAF61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71"/>
          <a:stretch/>
        </p:blipFill>
        <p:spPr>
          <a:xfrm>
            <a:off x="0" y="4575175"/>
            <a:ext cx="4943789" cy="1917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1D07EE-FC1A-4E44-987F-CE6691B8D2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9166" t="5324" r="278" b="82037"/>
          <a:stretch/>
        </p:blipFill>
        <p:spPr>
          <a:xfrm>
            <a:off x="1143000" y="1554056"/>
            <a:ext cx="3327400" cy="30688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C7E41B-6CF4-8648-BAF7-6B3BADDFE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449" y="1293307"/>
            <a:ext cx="7096090" cy="547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20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4E067BE-02C1-3A40-93A3-31BE892063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" t="43987" r="81401" b="45315"/>
          <a:stretch/>
        </p:blipFill>
        <p:spPr>
          <a:xfrm>
            <a:off x="102880" y="2251858"/>
            <a:ext cx="2405348" cy="22416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51E83F-441B-5342-B227-283F9AA37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CNN+Boltzmann</a:t>
            </a:r>
            <a:r>
              <a:rPr lang="en-US" dirty="0"/>
              <a:t> Machine </a:t>
            </a:r>
            <a:br>
              <a:rPr lang="en-US" dirty="0"/>
            </a:br>
            <a:r>
              <a:rPr lang="en-US" dirty="0"/>
              <a:t>Biological Network Simulation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334DA24-118A-EA47-B087-4C96A80E1F17}"/>
              </a:ext>
            </a:extLst>
          </p:cNvPr>
          <p:cNvGrpSpPr/>
          <p:nvPr/>
        </p:nvGrpSpPr>
        <p:grpSpPr>
          <a:xfrm>
            <a:off x="1319543" y="4606053"/>
            <a:ext cx="1513170" cy="646331"/>
            <a:chOff x="54428" y="3794072"/>
            <a:chExt cx="1513170" cy="64633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FBAFEF3-1AED-A64F-8CCB-CF16C6303985}"/>
                </a:ext>
              </a:extLst>
            </p:cNvPr>
            <p:cNvSpPr txBox="1"/>
            <p:nvPr/>
          </p:nvSpPr>
          <p:spPr>
            <a:xfrm>
              <a:off x="54429" y="3794072"/>
              <a:ext cx="15071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Probabilistic Hidden Nodes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0B06C2A-DEB6-2140-89C1-BF2E71516D13}"/>
                </a:ext>
              </a:extLst>
            </p:cNvPr>
            <p:cNvCxnSpPr/>
            <p:nvPr/>
          </p:nvCxnSpPr>
          <p:spPr>
            <a:xfrm>
              <a:off x="54428" y="3795755"/>
              <a:ext cx="15131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B914C9-2289-9C46-AD62-6813FC916640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1875713" y="3954917"/>
            <a:ext cx="197403" cy="6511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8F7221A4-BBCB-D647-A4A5-AC3B32496C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5" t="4177" r="92376" b="93322"/>
          <a:stretch/>
        </p:blipFill>
        <p:spPr>
          <a:xfrm>
            <a:off x="1135664" y="3171910"/>
            <a:ext cx="367758" cy="44656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8EF3211-F980-B442-BD47-882A8C347B74}"/>
              </a:ext>
            </a:extLst>
          </p:cNvPr>
          <p:cNvGrpSpPr/>
          <p:nvPr/>
        </p:nvGrpSpPr>
        <p:grpSpPr>
          <a:xfrm>
            <a:off x="102880" y="5167082"/>
            <a:ext cx="1513170" cy="923330"/>
            <a:chOff x="54428" y="3794072"/>
            <a:chExt cx="1513170" cy="92333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06E9AD-0E2E-D544-8211-9FB8C5D243D1}"/>
                </a:ext>
              </a:extLst>
            </p:cNvPr>
            <p:cNvSpPr txBox="1"/>
            <p:nvPr/>
          </p:nvSpPr>
          <p:spPr>
            <a:xfrm>
              <a:off x="54428" y="3794072"/>
              <a:ext cx="150714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Input </a:t>
              </a:r>
            </a:p>
            <a:p>
              <a:r>
                <a:rPr lang="en-US" dirty="0"/>
                <a:t>/Convolution</a:t>
              </a:r>
            </a:p>
            <a:p>
              <a:r>
                <a:rPr lang="en-US" dirty="0"/>
                <a:t>/Output Node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1C4743D-A9D3-E54B-A14A-C25D7DF91E6C}"/>
                </a:ext>
              </a:extLst>
            </p:cNvPr>
            <p:cNvCxnSpPr/>
            <p:nvPr/>
          </p:nvCxnSpPr>
          <p:spPr>
            <a:xfrm>
              <a:off x="54428" y="3795755"/>
              <a:ext cx="15131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2F30FB3-4B84-FF45-B9A7-87241B5978A8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856452" y="3395194"/>
            <a:ext cx="378152" cy="17718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8E8B52E-FDB2-0C4F-8E07-CACD92147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405" y="2000835"/>
            <a:ext cx="87757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47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8D229-F603-504E-9D14-E4DD47D50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8F20EE8-B8B5-8B4E-9767-32CE4D54F055}"/>
              </a:ext>
            </a:extLst>
          </p:cNvPr>
          <p:cNvGrpSpPr/>
          <p:nvPr/>
        </p:nvGrpSpPr>
        <p:grpSpPr>
          <a:xfrm>
            <a:off x="686715" y="1212850"/>
            <a:ext cx="2374900" cy="5562600"/>
            <a:chOff x="330130" y="1212850"/>
            <a:chExt cx="2374900" cy="55626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23990C8-3700-8142-89D9-8695A622D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8038" r="7439"/>
            <a:stretch/>
          </p:blipFill>
          <p:spPr>
            <a:xfrm>
              <a:off x="330130" y="1212850"/>
              <a:ext cx="2374900" cy="40005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2517920-E865-A648-BF01-40DC2B678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7280" y="5130800"/>
              <a:ext cx="2260600" cy="164465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B3154E8-7A08-FC45-BEB6-F604B243B92B}"/>
              </a:ext>
            </a:extLst>
          </p:cNvPr>
          <p:cNvGrpSpPr/>
          <p:nvPr/>
        </p:nvGrpSpPr>
        <p:grpSpPr>
          <a:xfrm>
            <a:off x="4623439" y="1212850"/>
            <a:ext cx="2516135" cy="5562600"/>
            <a:chOff x="2893925" y="1212850"/>
            <a:chExt cx="2516135" cy="5562600"/>
          </a:xfrm>
        </p:grpSpPr>
        <p:pic>
          <p:nvPicPr>
            <p:cNvPr id="12" name="Picture 11" descr="A close up of a logo&#13;&#10;&#13;&#10;Description automatically generated">
              <a:extLst>
                <a:ext uri="{FF2B5EF4-FFF2-40B4-BE49-F238E27FC236}">
                  <a16:creationId xmlns:a16="http://schemas.microsoft.com/office/drawing/2014/main" id="{4A77EA99-7C04-5246-B78B-299B70460E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8247" r="7229"/>
            <a:stretch/>
          </p:blipFill>
          <p:spPr>
            <a:xfrm>
              <a:off x="2893925" y="1212850"/>
              <a:ext cx="2374900" cy="40005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3F12D5-03C9-F64B-8D79-0CC81C95F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35160" y="5130800"/>
              <a:ext cx="2374900" cy="164465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230323D-3C55-1841-B721-F0C3240B212A}"/>
              </a:ext>
            </a:extLst>
          </p:cNvPr>
          <p:cNvGrpSpPr/>
          <p:nvPr/>
        </p:nvGrpSpPr>
        <p:grpSpPr>
          <a:xfrm>
            <a:off x="8489950" y="1295400"/>
            <a:ext cx="2374900" cy="5562600"/>
            <a:chOff x="5776895" y="1212850"/>
            <a:chExt cx="2374900" cy="5562600"/>
          </a:xfrm>
        </p:grpSpPr>
        <p:pic>
          <p:nvPicPr>
            <p:cNvPr id="18" name="Picture 17" descr="A picture containing text, map&#13;&#10;&#13;&#10;Description automatically generated">
              <a:extLst>
                <a:ext uri="{FF2B5EF4-FFF2-40B4-BE49-F238E27FC236}">
                  <a16:creationId xmlns:a16="http://schemas.microsoft.com/office/drawing/2014/main" id="{235D21B0-6ABD-FA49-80E5-72FE994ECE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7360" r="8117"/>
            <a:stretch/>
          </p:blipFill>
          <p:spPr>
            <a:xfrm>
              <a:off x="5776895" y="1212850"/>
              <a:ext cx="2374900" cy="4000500"/>
            </a:xfrm>
            <a:prstGeom prst="rect">
              <a:avLst/>
            </a:prstGeom>
          </p:spPr>
        </p:pic>
        <p:pic>
          <p:nvPicPr>
            <p:cNvPr id="16" name="Picture 15" descr="A screenshot of a cell phone&#13;&#10;&#13;&#10;Description automatically generated">
              <a:extLst>
                <a:ext uri="{FF2B5EF4-FFF2-40B4-BE49-F238E27FC236}">
                  <a16:creationId xmlns:a16="http://schemas.microsoft.com/office/drawing/2014/main" id="{3EBF7A09-5469-A942-AD94-A057B185C1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5545"/>
            <a:stretch/>
          </p:blipFill>
          <p:spPr>
            <a:xfrm>
              <a:off x="5961513" y="5130800"/>
              <a:ext cx="2190282" cy="16446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0795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6">
            <a:extLst>
              <a:ext uri="{FF2B5EF4-FFF2-40B4-BE49-F238E27FC236}">
                <a16:creationId xmlns:a16="http://schemas.microsoft.com/office/drawing/2014/main" id="{E8035907-EB9C-4E11-8A9B-D25B0AD8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6" name="Group 8">
            <a:extLst>
              <a:ext uri="{FF2B5EF4-FFF2-40B4-BE49-F238E27FC236}">
                <a16:creationId xmlns:a16="http://schemas.microsoft.com/office/drawing/2014/main" id="{B4CFDD4A-4FA1-4CD9-90D5-E253C2040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14818" y="720071"/>
            <a:ext cx="5417868" cy="5417858"/>
            <a:chOff x="1311770" y="720071"/>
            <a:chExt cx="5417868" cy="541785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B5B6FA-7B4F-437A-9C78-144C7DCD1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1770" y="720071"/>
              <a:ext cx="5417868" cy="5417858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A4199C21-6AE0-4F6F-AA96-6FFF97BB9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8390" y="1006688"/>
              <a:ext cx="4844628" cy="4844620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74FFD2-75E3-7E4D-94E3-B8CAF904B5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7507" y="1316890"/>
            <a:ext cx="4606394" cy="4224216"/>
          </a:xfrm>
        </p:spPr>
        <p:txBody>
          <a:bodyPr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Architecture</a:t>
            </a: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D9C69FA7-0958-4ED9-A0DF-E87A0C13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5208" y="3388657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13746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Artificial Neural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43C16-5852-2A41-85D6-E86AD28EF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762001"/>
            <a:ext cx="3733800" cy="56007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150136"/>
            <a:ext cx="2819400" cy="51242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86762" y="3229565"/>
            <a:ext cx="572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vs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56230" y="831480"/>
            <a:ext cx="1072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Brain</a:t>
            </a:r>
          </a:p>
        </p:txBody>
      </p:sp>
    </p:spTree>
    <p:extLst>
      <p:ext uri="{BB962C8B-B14F-4D97-AF65-F5344CB8AC3E}">
        <p14:creationId xmlns:p14="http://schemas.microsoft.com/office/powerpoint/2010/main" val="353872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6">
            <a:extLst>
              <a:ext uri="{FF2B5EF4-FFF2-40B4-BE49-F238E27FC236}">
                <a16:creationId xmlns:a16="http://schemas.microsoft.com/office/drawing/2014/main" id="{E8035907-EB9C-4E11-8A9B-D25B0AD8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4" name="Group 8">
            <a:extLst>
              <a:ext uri="{FF2B5EF4-FFF2-40B4-BE49-F238E27FC236}">
                <a16:creationId xmlns:a16="http://schemas.microsoft.com/office/drawing/2014/main" id="{B4CFDD4A-4FA1-4CD9-90D5-E253C2040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14818" y="720071"/>
            <a:ext cx="5417868" cy="5417858"/>
            <a:chOff x="1311770" y="720071"/>
            <a:chExt cx="5417868" cy="541785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B5B6FA-7B4F-437A-9C78-144C7DCD1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1770" y="720071"/>
              <a:ext cx="5417868" cy="5417858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4199C21-6AE0-4F6F-AA96-6FFF97BB9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8390" y="1006688"/>
              <a:ext cx="4844628" cy="4844620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03D1933-9956-C643-B511-C5B0E6DE53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7507" y="1316890"/>
            <a:ext cx="4606394" cy="4224216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Convolution Neural Network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C69FA7-0958-4ED9-A0DF-E87A0C13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5208" y="3388657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809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EB384DB2-5DBE-4000-BBD8-68F4A6F35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497EEB-0DDE-4044-AAB7-899504057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72078"/>
            <a:ext cx="12192000" cy="309575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91D5588-0A43-44F8-8BF9-4BD0CB073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218262"/>
            <a:ext cx="1080904" cy="1080902"/>
            <a:chOff x="9685338" y="4460675"/>
            <a:chExt cx="1080904" cy="108090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6F04B2-EA02-4F51-91CB-9399DBE724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24F9A86-344F-4139-A831-9D8F3E0EE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0535E2-776C-4C4D-9089-328FAF501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32" y="3803009"/>
            <a:ext cx="10953136" cy="160473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7200" kern="1200" cap="all" baseline="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LeNet</a:t>
            </a:r>
            <a:r>
              <a:rPr lang="en-US" sz="7200" kern="1200" cap="all" baseline="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: CNN Architecture based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FC51C2-722F-ED46-AF9A-BB0A00EAAE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982" y="996070"/>
            <a:ext cx="10284036" cy="244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175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D1AE2-C038-B143-9650-EDC733984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Encoding</a:t>
            </a:r>
          </a:p>
        </p:txBody>
      </p:sp>
      <p:pic>
        <p:nvPicPr>
          <p:cNvPr id="3" name="Picture 2" descr="A close up of a skyscraper&#13;&#10;&#13;&#10;Description automatically generated">
            <a:extLst>
              <a:ext uri="{FF2B5EF4-FFF2-40B4-BE49-F238E27FC236}">
                <a16:creationId xmlns:a16="http://schemas.microsoft.com/office/drawing/2014/main" id="{A18326D4-D1ED-2348-A1E9-2B4EE0CB9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950" y="2240573"/>
            <a:ext cx="3086100" cy="2806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6BFB3D-5DB0-6242-8D79-B60647793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403" y="2338684"/>
            <a:ext cx="2438400" cy="2425700"/>
          </a:xfrm>
          <a:prstGeom prst="rect">
            <a:avLst/>
          </a:prstGeom>
        </p:spPr>
      </p:pic>
      <p:sp>
        <p:nvSpPr>
          <p:cNvPr id="5" name="Notched Right Arrow 4">
            <a:extLst>
              <a:ext uri="{FF2B5EF4-FFF2-40B4-BE49-F238E27FC236}">
                <a16:creationId xmlns:a16="http://schemas.microsoft.com/office/drawing/2014/main" id="{54A65189-EC28-5B4B-A3AD-27CDB02B8AD8}"/>
              </a:ext>
            </a:extLst>
          </p:cNvPr>
          <p:cNvSpPr/>
          <p:nvPr/>
        </p:nvSpPr>
        <p:spPr>
          <a:xfrm>
            <a:off x="4793064" y="3265714"/>
            <a:ext cx="1527349" cy="663191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818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C0863-DDC8-5F46-977A-AFD237E0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Layers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9632BC-9F2E-294D-A08E-5C192EFCC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50" y="2470150"/>
            <a:ext cx="1612900" cy="1460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AC3D6D-2B75-C548-B8DF-58DC00B8B561}"/>
              </a:ext>
            </a:extLst>
          </p:cNvPr>
          <p:cNvSpPr txBox="1"/>
          <p:nvPr/>
        </p:nvSpPr>
        <p:spPr>
          <a:xfrm>
            <a:off x="3105778" y="2105561"/>
            <a:ext cx="124425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/>
              <a:t>*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D6CDF5-92A5-7B45-ACFA-173A45487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557" y="2800350"/>
            <a:ext cx="939800" cy="8001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D6B2D77-18E7-7846-8EE0-D92DF9437C82}"/>
              </a:ext>
            </a:extLst>
          </p:cNvPr>
          <p:cNvGrpSpPr/>
          <p:nvPr/>
        </p:nvGrpSpPr>
        <p:grpSpPr>
          <a:xfrm>
            <a:off x="6957717" y="844364"/>
            <a:ext cx="3805183" cy="5512171"/>
            <a:chOff x="6796944" y="195794"/>
            <a:chExt cx="3805183" cy="551217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E8EC4E-5377-D948-90C0-AB7B1A605E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788"/>
            <a:stretch/>
          </p:blipFill>
          <p:spPr>
            <a:xfrm>
              <a:off x="6912498" y="195794"/>
              <a:ext cx="3340100" cy="1833973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B15F75E-AD25-684B-A37E-AC8A3357D396}"/>
                </a:ext>
              </a:extLst>
            </p:cNvPr>
            <p:cNvGrpSpPr/>
            <p:nvPr/>
          </p:nvGrpSpPr>
          <p:grpSpPr>
            <a:xfrm>
              <a:off x="6796944" y="1212125"/>
              <a:ext cx="3805183" cy="4495840"/>
              <a:chOff x="6796944" y="1212125"/>
              <a:chExt cx="3805183" cy="4495840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55856117-32C4-F246-A558-31B3C69821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b="29301"/>
              <a:stretch/>
            </p:blipFill>
            <p:spPr>
              <a:xfrm>
                <a:off x="6982627" y="1212125"/>
                <a:ext cx="3441700" cy="1759857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E714548-86EB-6144-8A07-F5462A761B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b="28285"/>
              <a:stretch/>
            </p:blipFill>
            <p:spPr>
              <a:xfrm>
                <a:off x="6796944" y="2222935"/>
                <a:ext cx="3721100" cy="170317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03F87647-7360-4D43-B1AF-5954D5737B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842927" y="3079065"/>
                <a:ext cx="3759200" cy="2628900"/>
              </a:xfrm>
              <a:prstGeom prst="rect">
                <a:avLst/>
              </a:prstGeom>
            </p:spPr>
          </p:pic>
        </p:grpSp>
      </p:grpSp>
      <p:sp>
        <p:nvSpPr>
          <p:cNvPr id="20" name="Notched Right Arrow 19">
            <a:extLst>
              <a:ext uri="{FF2B5EF4-FFF2-40B4-BE49-F238E27FC236}">
                <a16:creationId xmlns:a16="http://schemas.microsoft.com/office/drawing/2014/main" id="{E21D0558-8ED0-9D48-8F8F-CA19B6D5F27E}"/>
              </a:ext>
            </a:extLst>
          </p:cNvPr>
          <p:cNvSpPr/>
          <p:nvPr/>
        </p:nvSpPr>
        <p:spPr>
          <a:xfrm rot="19862298">
            <a:off x="6080029" y="2408311"/>
            <a:ext cx="1047400" cy="46732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Notched Right Arrow 20">
            <a:extLst>
              <a:ext uri="{FF2B5EF4-FFF2-40B4-BE49-F238E27FC236}">
                <a16:creationId xmlns:a16="http://schemas.microsoft.com/office/drawing/2014/main" id="{FC66870F-B4E9-8E44-A8D4-E425D03F3959}"/>
              </a:ext>
            </a:extLst>
          </p:cNvPr>
          <p:cNvSpPr/>
          <p:nvPr/>
        </p:nvSpPr>
        <p:spPr>
          <a:xfrm>
            <a:off x="6280220" y="3059299"/>
            <a:ext cx="939800" cy="47516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Notched Right Arrow 21">
            <a:extLst>
              <a:ext uri="{FF2B5EF4-FFF2-40B4-BE49-F238E27FC236}">
                <a16:creationId xmlns:a16="http://schemas.microsoft.com/office/drawing/2014/main" id="{155893B1-D7B6-B241-B07E-F6E4F11BCFB9}"/>
              </a:ext>
            </a:extLst>
          </p:cNvPr>
          <p:cNvSpPr/>
          <p:nvPr/>
        </p:nvSpPr>
        <p:spPr>
          <a:xfrm rot="1668150">
            <a:off x="6114281" y="3843940"/>
            <a:ext cx="1034980" cy="55956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32DB196-3A07-D547-A6C1-2D1904BF3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074" y="4123721"/>
            <a:ext cx="5092700" cy="25527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ACDEF88-F793-A44A-BAB2-8C785AF8D8F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2575"/>
          <a:stretch/>
        </p:blipFill>
        <p:spPr>
          <a:xfrm>
            <a:off x="10161560" y="4138721"/>
            <a:ext cx="1900266" cy="1258244"/>
          </a:xfrm>
          <a:prstGeom prst="rect">
            <a:avLst/>
          </a:prstGeom>
        </p:spPr>
      </p:pic>
      <p:sp>
        <p:nvSpPr>
          <p:cNvPr id="27" name="Notched Right Arrow 26">
            <a:extLst>
              <a:ext uri="{FF2B5EF4-FFF2-40B4-BE49-F238E27FC236}">
                <a16:creationId xmlns:a16="http://schemas.microsoft.com/office/drawing/2014/main" id="{D7FDE4E6-980F-4140-B6C7-101F710DD974}"/>
              </a:ext>
            </a:extLst>
          </p:cNvPr>
          <p:cNvSpPr/>
          <p:nvPr/>
        </p:nvSpPr>
        <p:spPr>
          <a:xfrm>
            <a:off x="10261600" y="4574675"/>
            <a:ext cx="609600" cy="19316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745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98D32-B47E-674B-A3C1-CE8941ABE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62952"/>
            <a:ext cx="10058400" cy="1609344"/>
          </a:xfrm>
        </p:spPr>
        <p:txBody>
          <a:bodyPr/>
          <a:lstStyle/>
          <a:p>
            <a:r>
              <a:rPr lang="en-US" dirty="0"/>
              <a:t>Convolution Layers Continued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6D55E8-C565-7042-BD30-E60916FE1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72" y="1325563"/>
            <a:ext cx="3142414" cy="51673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96B1D6-E2C8-634F-A439-F3147E05F5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48" r="46680"/>
          <a:stretch/>
        </p:blipFill>
        <p:spPr>
          <a:xfrm>
            <a:off x="8876695" y="2965243"/>
            <a:ext cx="406400" cy="22133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83393D-5013-524E-8689-59305974FF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684" r="54819" b="4963"/>
          <a:stretch/>
        </p:blipFill>
        <p:spPr>
          <a:xfrm rot="16200000">
            <a:off x="-804852" y="2582853"/>
            <a:ext cx="4841875" cy="29781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80FD4E-1FF2-D340-A882-3E0C10E42E29}"/>
              </a:ext>
            </a:extLst>
          </p:cNvPr>
          <p:cNvSpPr txBox="1"/>
          <p:nvPr/>
        </p:nvSpPr>
        <p:spPr>
          <a:xfrm>
            <a:off x="2908904" y="2976564"/>
            <a:ext cx="124425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/>
              <a:t>*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6CFBCB-D4C2-304B-8678-FA59023DBB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908"/>
          <a:stretch/>
        </p:blipFill>
        <p:spPr>
          <a:xfrm rot="16200000">
            <a:off x="5160058" y="2776236"/>
            <a:ext cx="4841872" cy="25914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6505B6-A0E4-324E-B13E-D5EC267BD9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77"/>
          <a:stretch/>
        </p:blipFill>
        <p:spPr>
          <a:xfrm rot="16200000">
            <a:off x="8241203" y="2695002"/>
            <a:ext cx="4839762" cy="275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211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153E6-1EEE-1E47-8143-6EFE8DB82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-245474"/>
            <a:ext cx="10058400" cy="1609344"/>
          </a:xfrm>
        </p:spPr>
        <p:txBody>
          <a:bodyPr/>
          <a:lstStyle/>
          <a:p>
            <a:r>
              <a:rPr lang="en-US" dirty="0"/>
              <a:t>Pooling Layers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173A03-9C67-7F4A-903D-CA0C44B92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3650"/>
            <a:ext cx="4597400" cy="5346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95F7D4-D30E-B64D-9C92-82EDAE6A4E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475"/>
          <a:stretch/>
        </p:blipFill>
        <p:spPr>
          <a:xfrm rot="16200000">
            <a:off x="4321175" y="882650"/>
            <a:ext cx="3968750" cy="3416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3CFE36-3922-9046-B2B2-5875C3A29B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415"/>
          <a:stretch/>
        </p:blipFill>
        <p:spPr>
          <a:xfrm>
            <a:off x="8013700" y="753269"/>
            <a:ext cx="4133850" cy="3416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5ADC37-5F11-4E45-9D19-A3F995137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550" y="4557712"/>
            <a:ext cx="5092700" cy="216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6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51</Words>
  <Application>Microsoft Macintosh PowerPoint</Application>
  <PresentationFormat>Widescreen</PresentationFormat>
  <Paragraphs>21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Neural Network Demos</vt:lpstr>
      <vt:lpstr>Architecture</vt:lpstr>
      <vt:lpstr>Artificial Neural Networks</vt:lpstr>
      <vt:lpstr>Convolution Neural Network</vt:lpstr>
      <vt:lpstr>LeNet: CNN Architecture based</vt:lpstr>
      <vt:lpstr>Image Encoding</vt:lpstr>
      <vt:lpstr>Convolution Layers</vt:lpstr>
      <vt:lpstr>Convolution Layers Continued</vt:lpstr>
      <vt:lpstr>Pooling Layers</vt:lpstr>
      <vt:lpstr>Fully Connected Layers</vt:lpstr>
      <vt:lpstr>CNN+Boltzmann Machine  Biological Network Simulation</vt:lpstr>
      <vt:lpstr>Simulation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 Demos</dc:title>
  <dc:creator>Devang Gandhi</dc:creator>
  <cp:lastModifiedBy>Devang Gandhi</cp:lastModifiedBy>
  <cp:revision>2</cp:revision>
  <dcterms:created xsi:type="dcterms:W3CDTF">2019-11-02T04:40:51Z</dcterms:created>
  <dcterms:modified xsi:type="dcterms:W3CDTF">2020-07-29T01:20:05Z</dcterms:modified>
</cp:coreProperties>
</file>